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6" r:id="rId5"/>
    <p:sldId id="276" r:id="rId6"/>
    <p:sldId id="277" r:id="rId7"/>
    <p:sldId id="282" r:id="rId8"/>
    <p:sldId id="350" r:id="rId9"/>
    <p:sldId id="287" r:id="rId10"/>
    <p:sldId id="292" r:id="rId11"/>
    <p:sldId id="293" r:id="rId12"/>
    <p:sldId id="348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E3A"/>
    <a:srgbClr val="AECC52"/>
    <a:srgbClr val="FECE42"/>
    <a:srgbClr val="FFF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6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14BB-6A31-4248-B0BA-001577720AA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EC79-5166-4F8B-830F-BFB213BE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Virusalarm in </a:t>
            </a:r>
            <a:r>
              <a:rPr lang="de-AT" dirty="0" err="1" smtClean="0"/>
              <a:t>Bleibhausen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Spielvariante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5193" y="4867737"/>
            <a:ext cx="876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Die hier dargestellte Spielregel entspricht jener der Unterrichtsmaterialien/</a:t>
            </a:r>
            <a:r>
              <a:rPr lang="de-AT" sz="1200" dirty="0" err="1" smtClean="0"/>
              <a:t>Teacher</a:t>
            </a:r>
            <a:r>
              <a:rPr lang="de-AT" sz="1200" dirty="0" smtClean="0"/>
              <a:t> Edition!</a:t>
            </a:r>
          </a:p>
          <a:p>
            <a:pPr algn="ctr"/>
            <a:r>
              <a:rPr lang="de-AT" sz="1200" dirty="0" smtClean="0"/>
              <a:t>Jänner 2021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6020"/>
            <a:ext cx="928255" cy="5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27358"/>
            <a:ext cx="8763794" cy="62434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15449" y="107642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>
            <a:off x="378453" y="2291170"/>
            <a:ext cx="1906753" cy="1871255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7520" y="14610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33558" y="126161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9206" y="111861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1891" y="21198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28449" y="18493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9693" y="35025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883586">
            <a:off x="8341704" y="40411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83586">
            <a:off x="5617298" y="42271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883586">
            <a:off x="10183170" y="398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83586">
            <a:off x="1228975" y="34823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3883586">
            <a:off x="4889654" y="113437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883586">
            <a:off x="1610685" y="360590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883586">
            <a:off x="3200462" y="449143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883586">
            <a:off x="5288664" y="150919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8235" y="33201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98440" y="444901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96664" y="135077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1118" y="355403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18835" y="381927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87170" y="671316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389618" y="165851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3168" y="365878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922877" y="4086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04080" y="2242567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15448" y="18436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27892" y="34981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610706" y="43644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04506" y="4063153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96888" y="35335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18879" y="1041502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08994" y="364454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77627" y="17420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5335" y="37749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98637" y="145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204263" y="37150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81105" y="44195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01456" y="46942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356233" y="34693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47948" y="35996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9178" y="355502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328106" y="34951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556374" y="477731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727511" y="39585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44478" y="34111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12219" y="465836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265" y="362566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18193" y="35657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634631" y="463175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37261" y="346936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085625" y="428184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019164" y="370674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575387" y="337300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32337" y="461413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37321" y="35691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200348" y="18532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837320" y="39957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148778" y="48548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268482" y="243231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968143" y="426177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187395" y="65764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29027" y="10639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752443" y="175560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429473" y="671315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466595" y="85678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304751" y="71406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829703" y="455831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425545" y="378359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747922" y="49736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28078" y="3586684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218411" y="1041502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790132" y="64884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32809" y="201865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730508" y="2133689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914308" y="47121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153299" y="189347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07319" y="371801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96846" y="90147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42209" y="14203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27691" y="422037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482244" y="379131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238177" y="35588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619244" y="385295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880807" y="148751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04607" y="4598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88699" y="14422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18878" y="145067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01337" y="430845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55372" y="110076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22217" y="181417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977627" y="13284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905463" y="54876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2686" y="3683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865883" y="94511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750" y1="4167" x2="43438" y2="3526"/>
                        <a14:foregroundMark x1="48125" y1="3526" x2="53750" y2="3526"/>
                        <a14:foregroundMark x1="59062" y1="4167" x2="74375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45" y="5481600"/>
            <a:ext cx="691124" cy="67384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3296880" y="411590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567825" y="416242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/>
          <p:cNvSpPr/>
          <p:nvPr/>
        </p:nvSpPr>
        <p:spPr>
          <a:xfrm rot="11042172">
            <a:off x="6163737" y="762606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/>
          <p:cNvSpPr/>
          <p:nvPr/>
        </p:nvSpPr>
        <p:spPr>
          <a:xfrm rot="11042172">
            <a:off x="6995623" y="1140210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 rot="12514179">
            <a:off x="4068510" y="698495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/>
          <p:cNvSpPr/>
          <p:nvPr/>
        </p:nvSpPr>
        <p:spPr>
          <a:xfrm rot="11042172">
            <a:off x="3074842" y="4182102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Arrow 146"/>
          <p:cNvSpPr/>
          <p:nvPr/>
        </p:nvSpPr>
        <p:spPr>
          <a:xfrm rot="996301">
            <a:off x="3918162" y="2281191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7" y="247089"/>
            <a:ext cx="8008837" cy="652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3405" y="234315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3869" y="23431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4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7376" y="548792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4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0200" y="59080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0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9556" y="628106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9</a:t>
            </a:r>
            <a:r>
              <a:rPr lang="de-AT" sz="2400" b="1" dirty="0" smtClean="0">
                <a:latin typeface="Bradley Hand ITC" panose="03070402050302030203" pitchFamily="66" charset="0"/>
              </a:rPr>
              <a:t>6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4200" y="23431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6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736" y="295275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200" y="29527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4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6583" y="349307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5029" y="55104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8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8859" y="5510475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14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8859" y="590802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7353" y="591209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0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0575" y="627578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9</a:t>
            </a:r>
            <a:r>
              <a:rPr lang="de-AT" sz="2400" b="1" dirty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0423" y="629120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86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89071" y="4057478"/>
            <a:ext cx="448887" cy="44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27358"/>
            <a:ext cx="8763794" cy="62434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15449" y="107642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>
            <a:off x="378453" y="2291170"/>
            <a:ext cx="1906753" cy="1871255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7520" y="14610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33558" y="126161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9206" y="111861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1891" y="21198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28449" y="18493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9693" y="35025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883586">
            <a:off x="8341704" y="40411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83586">
            <a:off x="5617298" y="42271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883586">
            <a:off x="10183170" y="398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83586">
            <a:off x="1228975" y="34823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3883586">
            <a:off x="4889654" y="113437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883586">
            <a:off x="1610685" y="360590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883586">
            <a:off x="3200462" y="449143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883586">
            <a:off x="5288664" y="150919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8235" y="33201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98440" y="444901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96664" y="135077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1118" y="355403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18835" y="381927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87170" y="671316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389618" y="165851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3168" y="365878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922877" y="4086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04080" y="2242567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15448" y="18436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27892" y="34981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610706" y="43644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04506" y="4063153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96888" y="35335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18879" y="1041502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08994" y="364454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77627" y="17420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5335" y="37749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98637" y="145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204263" y="37150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81105" y="44195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01456" y="46942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356233" y="34693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47948" y="35996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9178" y="355502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328106" y="34951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556374" y="477731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727511" y="39585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44478" y="341119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12219" y="465836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265" y="362566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18193" y="35657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634631" y="463175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37261" y="346936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085625" y="428184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019164" y="370674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575387" y="337300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32337" y="461413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37321" y="35691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200348" y="18532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837320" y="39957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148778" y="48548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268482" y="243231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968143" y="426177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187395" y="65764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29027" y="10639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752443" y="175560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429473" y="671315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466595" y="85678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304751" y="71406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829703" y="455831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425545" y="378359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747922" y="49736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28078" y="3586684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218411" y="1041502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790132" y="64884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32809" y="201865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730508" y="2133689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914308" y="47121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153299" y="189347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07319" y="371801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96846" y="90147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42209" y="14203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27691" y="422037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482244" y="379131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238177" y="35588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619244" y="385295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880807" y="148751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04607" y="4598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88699" y="144229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18878" y="145067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01337" y="430845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55372" y="110076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22217" y="181417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977627" y="13284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905463" y="54876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2686" y="3683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865883" y="94511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750" y1="4167" x2="43438" y2="3526"/>
                        <a14:foregroundMark x1="48125" y1="3526" x2="53750" y2="3526"/>
                        <a14:foregroundMark x1="59062" y1="4167" x2="74375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45" y="5481600"/>
            <a:ext cx="691124" cy="67384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3296880" y="411590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567825" y="416242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459188" y="2028156"/>
            <a:ext cx="6015885" cy="2262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408273" y="1227930"/>
            <a:ext cx="1919608" cy="605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48" y="681871"/>
            <a:ext cx="10515600" cy="165992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Andere Ansteckung </a:t>
            </a:r>
            <a:r>
              <a:rPr lang="de-AT" dirty="0" smtClean="0"/>
              <a:t>in der</a:t>
            </a:r>
            <a:br>
              <a:rPr lang="de-AT" dirty="0" smtClean="0"/>
            </a:br>
            <a:r>
              <a:rPr lang="de-AT" dirty="0" smtClean="0"/>
              <a:t>Spielvariante </a:t>
            </a:r>
            <a:r>
              <a:rPr lang="de-AT" dirty="0" smtClean="0"/>
              <a:t>„Impfung“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rot="3081002">
            <a:off x="6875722" y="2601043"/>
            <a:ext cx="2748457" cy="3373105"/>
            <a:chOff x="7855276" y="2298577"/>
            <a:chExt cx="2748457" cy="33731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525160">
              <a:off x="7542952" y="2610901"/>
              <a:ext cx="3373105" cy="274845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 rot="18525160">
              <a:off x="8585705" y="3024615"/>
              <a:ext cx="521368" cy="52136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8525160">
              <a:off x="9399486" y="2771443"/>
              <a:ext cx="521368" cy="52136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8525160">
              <a:off x="8348534" y="3533810"/>
              <a:ext cx="521368" cy="52136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8525160">
              <a:off x="8887190" y="3789982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8525160">
              <a:off x="9154735" y="3305248"/>
              <a:ext cx="521368" cy="52136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8525160">
              <a:off x="8637817" y="4310033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8525160">
              <a:off x="8814204" y="2539479"/>
              <a:ext cx="521368" cy="52136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8525160">
              <a:off x="8070903" y="4020652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8525160">
              <a:off x="9179554" y="4464974"/>
              <a:ext cx="521368" cy="52136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8525160">
              <a:off x="9423827" y="3951276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8525160">
              <a:off x="9693078" y="3447180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525160">
              <a:off x="9956028" y="2940680"/>
              <a:ext cx="521368" cy="521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9655821" y="3033620"/>
              <a:ext cx="581377" cy="16492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ultiply 17"/>
            <p:cNvSpPr/>
            <p:nvPr/>
          </p:nvSpPr>
          <p:spPr>
            <a:xfrm rot="18525160">
              <a:off x="8681505" y="3108519"/>
              <a:ext cx="342864" cy="337245"/>
            </a:xfrm>
            <a:prstGeom prst="mathMultiply">
              <a:avLst>
                <a:gd name="adj1" fmla="val 8731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27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Spielmaterial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82783" y="2489615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8789" y="2908758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2155" y="3017040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54876" y="2820522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85702" y="3277722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7385" y="3162080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65465" y="3518358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91887" y="3652747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5429" y="4424050"/>
            <a:ext cx="332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100 weiße Chips</a:t>
            </a:r>
          </a:p>
          <a:p>
            <a:pPr algn="ctr"/>
            <a:r>
              <a:rPr lang="de-AT" dirty="0" smtClean="0"/>
              <a:t>gesunde </a:t>
            </a:r>
            <a:r>
              <a:rPr lang="de-AT" dirty="0" err="1" smtClean="0"/>
              <a:t>Einwohner_innen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10446" y="2489615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452" y="2908758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79818" y="3017040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2539" y="2820522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13365" y="3277722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15048" y="3162080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93128" y="3518358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9550" y="3652747"/>
            <a:ext cx="573578" cy="57357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06140" y="4427735"/>
            <a:ext cx="332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100 gelbe Chips</a:t>
            </a:r>
          </a:p>
          <a:p>
            <a:pPr algn="ctr"/>
            <a:r>
              <a:rPr lang="de-AT" dirty="0" smtClean="0"/>
              <a:t>infizierte </a:t>
            </a:r>
            <a:r>
              <a:rPr lang="de-AT" dirty="0" err="1" smtClean="0"/>
              <a:t>Einwohner_innen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27" y="937203"/>
            <a:ext cx="3680749" cy="5162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8512233" y="6099512"/>
            <a:ext cx="25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Datenblatt „Simulation“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Vorbereitung</a:t>
            </a:r>
            <a:endParaRPr lang="en-US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4006735" y="2202873"/>
            <a:ext cx="3125585" cy="306739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190" y="3470517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15196" y="3889660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18562" y="3997942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1283" y="380142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52109" y="425862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792" y="4142982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1872" y="4499260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8294" y="4633649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3883586">
            <a:off x="5456266" y="2314569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3883586">
            <a:off x="5022272" y="2733712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3883586">
            <a:off x="5625638" y="284199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883586">
            <a:off x="5928359" y="2645476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3883586">
            <a:off x="5259185" y="3102676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883586">
            <a:off x="6260868" y="298703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83586">
            <a:off x="6138948" y="3343312"/>
            <a:ext cx="573578" cy="5735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883586">
            <a:off x="5565370" y="3477701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43969" y="230028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09975" y="2719427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13341" y="2827709"/>
            <a:ext cx="573578" cy="5735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16062" y="2631191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80733" y="3271964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48571" y="2972749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26651" y="3329027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53073" y="3463416"/>
            <a:ext cx="573578" cy="573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98082" y="5269356"/>
            <a:ext cx="234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Wohnsiedlungs-Schale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3365" y="5959439"/>
            <a:ext cx="407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Tausche 2 weiße gegen 2 gelbe Chips aus.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6706 -0.15764 C 0.08099 -0.19305 0.10195 -0.21203 0.12396 -0.21203 C 0.14896 -0.21203 0.16901 -0.19305 0.18294 -0.15764 L 0.25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6706 -0.15764 C 0.08099 -0.19305 0.10196 -0.21203 0.12396 -0.21203 C 0.14896 -0.21203 0.16901 -0.19305 0.18294 -0.15764 L 0.25 -2.96296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Tag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27358"/>
            <a:ext cx="8763794" cy="624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750" y1="4167" x2="43438" y2="3526"/>
                        <a14:foregroundMark x1="48125" y1="3526" x2="53750" y2="3526"/>
                        <a14:foregroundMark x1="59062" y1="4167" x2="74375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2" y="5453118"/>
            <a:ext cx="691124" cy="6738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14788" y="406495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03050" y="65975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>
            <a:off x="378453" y="2291170"/>
            <a:ext cx="1906753" cy="1871255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83255" y="88314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7970" y="4654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5433" y="5767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2892" y="9621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2896" y="69732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53371" y="10729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00061" y="10729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96740" y="14619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883586">
            <a:off x="2977628" y="17022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83586">
            <a:off x="4158364" y="185800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883586">
            <a:off x="3393938" y="166276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83586">
            <a:off x="3344441" y="204456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3883586">
            <a:off x="3022088" y="13076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883586">
            <a:off x="3726151" y="21680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883586">
            <a:off x="3269825" y="243133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883586">
            <a:off x="3465126" y="12681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87134" y="149224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58586" y="1760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62158" y="90362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36584" y="211621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1915" y="225638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0425" y="13220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13118" y="104723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16630" y="107290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16630" y="64967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9687" y="107290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140" y="647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30210" y="65975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7522" y="11120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35957" y="11120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06611" y="152368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65683" y="15273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223118" y="398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839687" y="40131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17140" y="358747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240210" y="35999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43422" y="38381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59991" y="3863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37444" y="34381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60514" y="34507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46375" y="461927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62944" y="46449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40397" y="421928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63467" y="42318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33428" y="375594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32352" y="3663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61034" y="33251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84104" y="333770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88061" y="449272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784237" y="44171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5335" y="37749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35989" y="40916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421470" y="468084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009981" y="46736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38663" y="43355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84020" y="428526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209765" y="1856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26334" y="188252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803787" y="145685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26857" y="146937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00684" y="145685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14409" y="18490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20371" y="1856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204263" y="37150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721014" y="392197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38711" y="452388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972333" y="412687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37583" y="40131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88902" y="41525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940644" y="470699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576457" y="476154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90735" y="43729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013805" y="428526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44689" y="445043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82855" y="49365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147967" y="4852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8923" y="34507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137851" y="33908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356233" y="34693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47948" y="35996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9178" y="355502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328106" y="34951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42766" y="32307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61694" y="31708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80076" y="32494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671791" y="337972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265" y="362566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18193" y="35657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32853" y="330142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51781" y="32415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270163" y="332008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461878" y="34503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23108" y="34057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42036" y="33458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56696" y="30815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175624" y="30216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394006" y="31001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585721" y="32304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122" y="4199524"/>
            <a:ext cx="1711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Alle anderen </a:t>
            </a:r>
          </a:p>
          <a:p>
            <a:pPr algn="ctr"/>
            <a:r>
              <a:rPr lang="de-AT" dirty="0" smtClean="0"/>
              <a:t>bleiben zuhause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93311" y="1570197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Offene Gebäude</a:t>
            </a:r>
            <a:endParaRPr lang="de-AT" dirty="0" smtClean="0"/>
          </a:p>
          <a:p>
            <a:pPr algn="ctr"/>
            <a:r>
              <a:rPr lang="de-AT" dirty="0" smtClean="0"/>
              <a:t>werden befüllt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19045"/>
            <a:ext cx="8763794" cy="624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750" y1="4167" x2="43438" y2="3526"/>
                        <a14:foregroundMark x1="48125" y1="3526" x2="53750" y2="3526"/>
                        <a14:foregroundMark x1="59062" y1="4167" x2="74375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2" y="5453118"/>
            <a:ext cx="691124" cy="6738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14788" y="4064950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03050" y="659751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>
            <a:off x="378453" y="2291170"/>
            <a:ext cx="1906753" cy="1871255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83255" y="88314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7970" y="4654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5433" y="5767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2892" y="9621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2896" y="69732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53371" y="107290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00061" y="10729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96740" y="146196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883586">
            <a:off x="2977628" y="170228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83586">
            <a:off x="4158364" y="185800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883586">
            <a:off x="3393938" y="166276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83586">
            <a:off x="3344441" y="204456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3883586">
            <a:off x="3022088" y="13076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883586">
            <a:off x="3726151" y="216808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883586">
            <a:off x="3269825" y="243133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883586">
            <a:off x="3465126" y="12681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87134" y="149224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58586" y="1760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62158" y="90362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36584" y="211621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1915" y="225638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0425" y="13220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13118" y="104723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16630" y="107290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16630" y="666303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9687" y="107290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140" y="647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30210" y="65975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7522" y="11120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35957" y="111206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06611" y="152368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65683" y="152732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223118" y="398747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839687" y="40131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817140" y="358747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240210" y="35999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43422" y="383818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59991" y="3863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37444" y="34381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60514" y="34507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46375" y="461927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62944" y="46449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40397" y="421928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63467" y="42318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33428" y="375594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32352" y="366323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61034" y="33251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84104" y="333770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88061" y="449272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784237" y="441713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5335" y="37749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35989" y="4091607"/>
            <a:ext cx="349909" cy="349909"/>
          </a:xfrm>
          <a:prstGeom prst="ellips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421470" y="468084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009981" y="46736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38663" y="43355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84020" y="428526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209765" y="1856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26334" y="188252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803787" y="145685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26857" y="146937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00684" y="145685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14409" y="184905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20371" y="18568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204263" y="37150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721014" y="392197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38711" y="452388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972333" y="412687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37583" y="40131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88902" y="41525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940644" y="470699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576457" y="476154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90735" y="437298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013805" y="428526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44689" y="445043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82855" y="493650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147967" y="48528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8923" y="34507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137851" y="33908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356233" y="34693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47948" y="35996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9178" y="355502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328106" y="349512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42766" y="323079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61694" y="317088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80076" y="32494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671791" y="3379720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265" y="362566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18193" y="356575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32853" y="330142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51781" y="3241519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270163" y="3320084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461878" y="3450352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23108" y="3405745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42036" y="3345841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56696" y="3081507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175624" y="3021603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394006" y="3100168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585721" y="3230436"/>
            <a:ext cx="349909" cy="349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1042172">
            <a:off x="6997802" y="747306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rot="528993">
            <a:off x="3110424" y="4157270"/>
            <a:ext cx="373727" cy="189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0603" y="473809"/>
            <a:ext cx="231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Nur  in Gebäuden:</a:t>
            </a:r>
          </a:p>
          <a:p>
            <a:r>
              <a:rPr lang="de-AT" dirty="0" smtClean="0"/>
              <a:t>Gelbe Chips stecken 1 Nachbarchip 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7" y="247089"/>
            <a:ext cx="8008837" cy="652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3405" y="234315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2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5736" y="551866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4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200" y="59080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0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9556" y="628106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latin typeface="Bradley Hand ITC" panose="03070402050302030203" pitchFamily="66" charset="0"/>
              </a:rPr>
              <a:t>96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Tag </a:t>
            </a:r>
            <a:r>
              <a:rPr lang="de-AT" dirty="0" smtClean="0"/>
              <a:t>2</a:t>
            </a:r>
            <a:br>
              <a:rPr lang="de-AT" dirty="0" smtClean="0"/>
            </a:br>
            <a:r>
              <a:rPr lang="de-AT" sz="4400" dirty="0" smtClean="0"/>
              <a:t>funktioniert wie Tag 1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Tag </a:t>
            </a:r>
            <a:r>
              <a:rPr lang="de-AT" dirty="0" smtClean="0"/>
              <a:t>3:</a:t>
            </a:r>
            <a:br>
              <a:rPr lang="de-AT" dirty="0" smtClean="0"/>
            </a:br>
            <a:r>
              <a:rPr lang="de-AT" sz="4800" dirty="0" smtClean="0"/>
              <a:t>Die ersten Infizierten werden krank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107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Bradley Hand ITC</vt:lpstr>
      <vt:lpstr>Nunito Sans</vt:lpstr>
      <vt:lpstr>Office Theme</vt:lpstr>
      <vt:lpstr>Virusalarm in Bleibhausen</vt:lpstr>
      <vt:lpstr>Spielmaterial</vt:lpstr>
      <vt:lpstr>Vorbereitung</vt:lpstr>
      <vt:lpstr>Tag 1</vt:lpstr>
      <vt:lpstr>PowerPoint Presentation</vt:lpstr>
      <vt:lpstr>PowerPoint Presentation</vt:lpstr>
      <vt:lpstr>PowerPoint Presentation</vt:lpstr>
      <vt:lpstr>Tag 2 funktioniert wie Tag 1</vt:lpstr>
      <vt:lpstr>Tag 3: Die ersten Infizierten werden krank</vt:lpstr>
      <vt:lpstr>PowerPoint Presentation</vt:lpstr>
      <vt:lpstr>PowerPoint Presentation</vt:lpstr>
      <vt:lpstr>PowerPoint Presentation</vt:lpstr>
      <vt:lpstr>Andere Ansteckung in der Spielvariante „Impfung“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Virusalarm in Bleibhausen</dc:title>
  <dc:creator>Magdalena Steinrück</dc:creator>
  <cp:lastModifiedBy>Magdalena Steinrück</cp:lastModifiedBy>
  <cp:revision>38</cp:revision>
  <dcterms:created xsi:type="dcterms:W3CDTF">2020-11-11T14:27:55Z</dcterms:created>
  <dcterms:modified xsi:type="dcterms:W3CDTF">2021-01-19T08:47:26Z</dcterms:modified>
</cp:coreProperties>
</file>